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Lst>
  <p:sldSz cx="18722975" cy="33281620"/>
  <p:notesSz cx="6858000" cy="9144000"/>
  <p:custDataLst>
    <p:tags r:id="rId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482" userDrawn="1">
          <p15:clr>
            <a:srgbClr val="A4A3A4"/>
          </p15:clr>
        </p15:guide>
        <p15:guide id="2" pos="589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25" d="100"/>
          <a:sy n="25" d="100"/>
        </p:scale>
        <p:origin x="1842" y="-12"/>
      </p:cViewPr>
      <p:guideLst>
        <p:guide orient="horz" pos="10482"/>
        <p:guide pos="589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7" Type="http://schemas.openxmlformats.org/officeDocument/2006/relationships/tags" Target="tags/tag1.xml"/><Relationship Id="rId6" Type="http://schemas.openxmlformats.org/officeDocument/2006/relationships/tableStyles" Target="tableStyles.xml"/><Relationship Id="rId5" Type="http://schemas.openxmlformats.org/officeDocument/2006/relationships/viewProps" Target="viewProps.xml"/><Relationship Id="rId4" Type="http://schemas.openxmlformats.org/officeDocument/2006/relationships/presProps" Target="presProps.xml"/><Relationship Id="rId3" Type="http://schemas.openxmlformats.org/officeDocument/2006/relationships/slide" Target="slides/slide1.xml"/><Relationship Id="rId2" Type="http://schemas.openxmlformats.org/officeDocument/2006/relationships/theme" Target="theme/theme1.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1287205" y="1771962"/>
            <a:ext cx="16148566" cy="6432970"/>
          </a:xfrm>
          <a:prstGeom prst="rect">
            <a:avLst/>
          </a:prstGeom>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87205" y="8859775"/>
            <a:ext cx="16148566" cy="2111708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1287205" y="30847433"/>
            <a:ext cx="4212669" cy="1771955"/>
          </a:xfrm>
          <a:prstGeom prst="rect">
            <a:avLst/>
          </a:prstGeom>
        </p:spPr>
        <p:txBody>
          <a:bodyPr/>
          <a:lstStyle/>
          <a:p>
            <a:fld id="{F4A75E35-629D-41ED-92E1-B06522FBFD73}" type="datetimeFigureOut">
              <a:rPr lang="zh-CN" altLang="en-US" smtClean="0"/>
            </a:fld>
            <a:endParaRPr lang="zh-CN" altLang="en-US"/>
          </a:p>
        </p:txBody>
      </p:sp>
      <p:sp>
        <p:nvSpPr>
          <p:cNvPr id="5" name="Footer Placeholder 4"/>
          <p:cNvSpPr>
            <a:spLocks noGrp="1"/>
          </p:cNvSpPr>
          <p:nvPr>
            <p:ph type="ftr" sz="quarter" idx="11"/>
          </p:nvPr>
        </p:nvSpPr>
        <p:spPr>
          <a:xfrm>
            <a:off x="6201986" y="30847433"/>
            <a:ext cx="6319004" cy="177195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3223101" y="30847433"/>
            <a:ext cx="4212669" cy="1771955"/>
          </a:xfrm>
          <a:prstGeom prst="rect">
            <a:avLst/>
          </a:prstGeom>
        </p:spPr>
        <p:txBody>
          <a:bodyPr/>
          <a:lstStyle/>
          <a:p>
            <a:fld id="{3B25278C-AAB6-4146-ACE5-0E744DD4E44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398630" y="1771955"/>
            <a:ext cx="4037141" cy="28204904"/>
          </a:xfrm>
          <a:prstGeom prst="rect">
            <a:avLst/>
          </a:prstGeo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1287206" y="1771955"/>
            <a:ext cx="11877387" cy="2820490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1287205" y="30847433"/>
            <a:ext cx="4212669" cy="1771955"/>
          </a:xfrm>
          <a:prstGeom prst="rect">
            <a:avLst/>
          </a:prstGeom>
        </p:spPr>
        <p:txBody>
          <a:bodyPr/>
          <a:lstStyle/>
          <a:p>
            <a:fld id="{F4A75E35-629D-41ED-92E1-B06522FBFD73}" type="datetimeFigureOut">
              <a:rPr lang="zh-CN" altLang="en-US" smtClean="0"/>
            </a:fld>
            <a:endParaRPr lang="zh-CN" altLang="en-US"/>
          </a:p>
        </p:txBody>
      </p:sp>
      <p:sp>
        <p:nvSpPr>
          <p:cNvPr id="5" name="Footer Placeholder 4"/>
          <p:cNvSpPr>
            <a:spLocks noGrp="1"/>
          </p:cNvSpPr>
          <p:nvPr>
            <p:ph type="ftr" sz="quarter" idx="11"/>
          </p:nvPr>
        </p:nvSpPr>
        <p:spPr>
          <a:xfrm>
            <a:off x="6201986" y="30847433"/>
            <a:ext cx="6319004" cy="177195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3223101" y="30847433"/>
            <a:ext cx="4212669" cy="1771955"/>
          </a:xfrm>
          <a:prstGeom prst="rect">
            <a:avLst/>
          </a:prstGeom>
        </p:spPr>
        <p:txBody>
          <a:bodyPr/>
          <a:lstStyle/>
          <a:p>
            <a:fld id="{3B25278C-AAB6-4146-ACE5-0E744DD4E44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1287205" y="1771962"/>
            <a:ext cx="16148566" cy="6432970"/>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a:xfrm>
            <a:off x="1287205" y="8859775"/>
            <a:ext cx="16148566" cy="211170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a:xfrm>
            <a:off x="1287205" y="30847433"/>
            <a:ext cx="4212669" cy="1771955"/>
          </a:xfrm>
          <a:prstGeom prst="rect">
            <a:avLst/>
          </a:prstGeom>
        </p:spPr>
        <p:txBody>
          <a:bodyPr/>
          <a:lstStyle/>
          <a:p>
            <a:fld id="{F4A75E35-629D-41ED-92E1-B06522FBFD73}" type="datetimeFigureOut">
              <a:rPr lang="zh-CN" altLang="en-US" smtClean="0"/>
            </a:fld>
            <a:endParaRPr lang="zh-CN" altLang="en-US"/>
          </a:p>
        </p:txBody>
      </p:sp>
      <p:sp>
        <p:nvSpPr>
          <p:cNvPr id="5" name="Footer Placeholder 4"/>
          <p:cNvSpPr>
            <a:spLocks noGrp="1"/>
          </p:cNvSpPr>
          <p:nvPr>
            <p:ph type="ftr" sz="quarter" idx="11"/>
          </p:nvPr>
        </p:nvSpPr>
        <p:spPr>
          <a:xfrm>
            <a:off x="6201986" y="30847433"/>
            <a:ext cx="6319004" cy="177195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3223101" y="30847433"/>
            <a:ext cx="4212669" cy="1771955"/>
          </a:xfrm>
          <a:prstGeom prst="rect">
            <a:avLst/>
          </a:prstGeom>
        </p:spPr>
        <p:txBody>
          <a:bodyPr/>
          <a:lstStyle/>
          <a:p>
            <a:fld id="{3B25278C-AAB6-4146-ACE5-0E744DD4E44C}"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1277454" y="8297382"/>
            <a:ext cx="16148566" cy="13844359"/>
          </a:xfrm>
          <a:prstGeom prst="rect">
            <a:avLst/>
          </a:prstGeom>
        </p:spPr>
        <p:txBody>
          <a:bodyPr anchor="b"/>
          <a:lstStyle>
            <a:lvl1pPr>
              <a:defRPr sz="12285"/>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77454" y="22272714"/>
            <a:ext cx="16148566" cy="7280422"/>
          </a:xfrm>
          <a:prstGeom prst="rect">
            <a:avLst/>
          </a:prstGeom>
        </p:spPr>
        <p:txBody>
          <a:bodyPr/>
          <a:lstStyle>
            <a:lvl1pPr marL="0" indent="0">
              <a:buNone/>
              <a:defRPr sz="4915">
                <a:solidFill>
                  <a:schemeClr val="tx1"/>
                </a:solidFill>
              </a:defRPr>
            </a:lvl1pPr>
            <a:lvl2pPr marL="935990" indent="0">
              <a:buNone/>
              <a:defRPr sz="4095">
                <a:solidFill>
                  <a:schemeClr val="tx1">
                    <a:tint val="75000"/>
                  </a:schemeClr>
                </a:solidFill>
              </a:defRPr>
            </a:lvl2pPr>
            <a:lvl3pPr marL="1872615" indent="0">
              <a:buNone/>
              <a:defRPr sz="3685">
                <a:solidFill>
                  <a:schemeClr val="tx1">
                    <a:tint val="75000"/>
                  </a:schemeClr>
                </a:solidFill>
              </a:defRPr>
            </a:lvl3pPr>
            <a:lvl4pPr marL="2808605" indent="0">
              <a:buNone/>
              <a:defRPr sz="3275">
                <a:solidFill>
                  <a:schemeClr val="tx1">
                    <a:tint val="75000"/>
                  </a:schemeClr>
                </a:solidFill>
              </a:defRPr>
            </a:lvl4pPr>
            <a:lvl5pPr marL="3744595" indent="0">
              <a:buNone/>
              <a:defRPr sz="3275">
                <a:solidFill>
                  <a:schemeClr val="tx1">
                    <a:tint val="75000"/>
                  </a:schemeClr>
                </a:solidFill>
              </a:defRPr>
            </a:lvl5pPr>
            <a:lvl6pPr marL="4680585" indent="0">
              <a:buNone/>
              <a:defRPr sz="3275">
                <a:solidFill>
                  <a:schemeClr val="tx1">
                    <a:tint val="75000"/>
                  </a:schemeClr>
                </a:solidFill>
              </a:defRPr>
            </a:lvl6pPr>
            <a:lvl7pPr marL="5617210" indent="0">
              <a:buNone/>
              <a:defRPr sz="3275">
                <a:solidFill>
                  <a:schemeClr val="tx1">
                    <a:tint val="75000"/>
                  </a:schemeClr>
                </a:solidFill>
              </a:defRPr>
            </a:lvl7pPr>
            <a:lvl8pPr marL="6553200" indent="0">
              <a:buNone/>
              <a:defRPr sz="3275">
                <a:solidFill>
                  <a:schemeClr val="tx1">
                    <a:tint val="75000"/>
                  </a:schemeClr>
                </a:solidFill>
              </a:defRPr>
            </a:lvl8pPr>
            <a:lvl9pPr marL="7489190" indent="0">
              <a:buNone/>
              <a:defRPr sz="3275">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a:xfrm>
            <a:off x="1287205" y="30847433"/>
            <a:ext cx="4212669" cy="1771955"/>
          </a:xfrm>
          <a:prstGeom prst="rect">
            <a:avLst/>
          </a:prstGeom>
        </p:spPr>
        <p:txBody>
          <a:bodyPr/>
          <a:lstStyle/>
          <a:p>
            <a:fld id="{F4A75E35-629D-41ED-92E1-B06522FBFD73}" type="datetimeFigureOut">
              <a:rPr lang="zh-CN" altLang="en-US" smtClean="0"/>
            </a:fld>
            <a:endParaRPr lang="zh-CN" altLang="en-US"/>
          </a:p>
        </p:txBody>
      </p:sp>
      <p:sp>
        <p:nvSpPr>
          <p:cNvPr id="5" name="Footer Placeholder 4"/>
          <p:cNvSpPr>
            <a:spLocks noGrp="1"/>
          </p:cNvSpPr>
          <p:nvPr>
            <p:ph type="ftr" sz="quarter" idx="11"/>
          </p:nvPr>
        </p:nvSpPr>
        <p:spPr>
          <a:xfrm>
            <a:off x="6201986" y="30847433"/>
            <a:ext cx="6319004" cy="1771955"/>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13223101" y="30847433"/>
            <a:ext cx="4212669" cy="1771955"/>
          </a:xfrm>
          <a:prstGeom prst="rect">
            <a:avLst/>
          </a:prstGeom>
        </p:spPr>
        <p:txBody>
          <a:bodyPr/>
          <a:lstStyle/>
          <a:p>
            <a:fld id="{3B25278C-AAB6-4146-ACE5-0E744DD4E44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1287205" y="1771962"/>
            <a:ext cx="16148566" cy="6432970"/>
          </a:xfrm>
          <a:prstGeom prst="rect">
            <a:avLst/>
          </a:prstGeo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1287205" y="8859775"/>
            <a:ext cx="7957264" cy="211170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9478506" y="8859775"/>
            <a:ext cx="7957264" cy="211170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a:xfrm>
            <a:off x="1287205" y="30847433"/>
            <a:ext cx="4212669" cy="1771955"/>
          </a:xfrm>
          <a:prstGeom prst="rect">
            <a:avLst/>
          </a:prstGeom>
        </p:spPr>
        <p:txBody>
          <a:bodyPr/>
          <a:lstStyle/>
          <a:p>
            <a:fld id="{F4A75E35-629D-41ED-92E1-B06522FBFD73}" type="datetimeFigureOut">
              <a:rPr lang="zh-CN" altLang="en-US" smtClean="0"/>
            </a:fld>
            <a:endParaRPr lang="zh-CN" altLang="en-US"/>
          </a:p>
        </p:txBody>
      </p:sp>
      <p:sp>
        <p:nvSpPr>
          <p:cNvPr id="6" name="Footer Placeholder 5"/>
          <p:cNvSpPr>
            <a:spLocks noGrp="1"/>
          </p:cNvSpPr>
          <p:nvPr>
            <p:ph type="ftr" sz="quarter" idx="11"/>
          </p:nvPr>
        </p:nvSpPr>
        <p:spPr>
          <a:xfrm>
            <a:off x="6201986" y="30847433"/>
            <a:ext cx="6319004" cy="177195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3223101" y="30847433"/>
            <a:ext cx="4212669" cy="1771955"/>
          </a:xfrm>
          <a:prstGeom prst="rect">
            <a:avLst/>
          </a:prstGeom>
        </p:spPr>
        <p:txBody>
          <a:bodyPr/>
          <a:lstStyle/>
          <a:p>
            <a:fld id="{3B25278C-AAB6-4146-ACE5-0E744DD4E44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1289643" y="1771962"/>
            <a:ext cx="16148566" cy="6432970"/>
          </a:xfrm>
          <a:prstGeom prst="rect">
            <a:avLst/>
          </a:prstGeo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289645" y="8158700"/>
            <a:ext cx="7920695" cy="3998453"/>
          </a:xfrm>
          <a:prstGeom prst="rect">
            <a:avLst/>
          </a:prstGeom>
        </p:spPr>
        <p:txBody>
          <a:bodyPr anchor="b"/>
          <a:lstStyle>
            <a:lvl1pPr marL="0" indent="0">
              <a:buNone/>
              <a:defRPr sz="4915" b="1"/>
            </a:lvl1pPr>
            <a:lvl2pPr marL="935990" indent="0">
              <a:buNone/>
              <a:defRPr sz="4095" b="1"/>
            </a:lvl2pPr>
            <a:lvl3pPr marL="1872615" indent="0">
              <a:buNone/>
              <a:defRPr sz="3685" b="1"/>
            </a:lvl3pPr>
            <a:lvl4pPr marL="2808605" indent="0">
              <a:buNone/>
              <a:defRPr sz="3275" b="1"/>
            </a:lvl4pPr>
            <a:lvl5pPr marL="3744595" indent="0">
              <a:buNone/>
              <a:defRPr sz="3275" b="1"/>
            </a:lvl5pPr>
            <a:lvl6pPr marL="4680585" indent="0">
              <a:buNone/>
              <a:defRPr sz="3275" b="1"/>
            </a:lvl6pPr>
            <a:lvl7pPr marL="5617210" indent="0">
              <a:buNone/>
              <a:defRPr sz="3275" b="1"/>
            </a:lvl7pPr>
            <a:lvl8pPr marL="6553200" indent="0">
              <a:buNone/>
              <a:defRPr sz="3275" b="1"/>
            </a:lvl8pPr>
            <a:lvl9pPr marL="7489190" indent="0">
              <a:buNone/>
              <a:defRPr sz="3275"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1289645" y="12157152"/>
            <a:ext cx="7920695" cy="1788134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9478507" y="8158700"/>
            <a:ext cx="7959703" cy="3998453"/>
          </a:xfrm>
          <a:prstGeom prst="rect">
            <a:avLst/>
          </a:prstGeom>
        </p:spPr>
        <p:txBody>
          <a:bodyPr anchor="b"/>
          <a:lstStyle>
            <a:lvl1pPr marL="0" indent="0">
              <a:buNone/>
              <a:defRPr sz="4915" b="1"/>
            </a:lvl1pPr>
            <a:lvl2pPr marL="935990" indent="0">
              <a:buNone/>
              <a:defRPr sz="4095" b="1"/>
            </a:lvl2pPr>
            <a:lvl3pPr marL="1872615" indent="0">
              <a:buNone/>
              <a:defRPr sz="3685" b="1"/>
            </a:lvl3pPr>
            <a:lvl4pPr marL="2808605" indent="0">
              <a:buNone/>
              <a:defRPr sz="3275" b="1"/>
            </a:lvl4pPr>
            <a:lvl5pPr marL="3744595" indent="0">
              <a:buNone/>
              <a:defRPr sz="3275" b="1"/>
            </a:lvl5pPr>
            <a:lvl6pPr marL="4680585" indent="0">
              <a:buNone/>
              <a:defRPr sz="3275" b="1"/>
            </a:lvl6pPr>
            <a:lvl7pPr marL="5617210" indent="0">
              <a:buNone/>
              <a:defRPr sz="3275" b="1"/>
            </a:lvl7pPr>
            <a:lvl8pPr marL="6553200" indent="0">
              <a:buNone/>
              <a:defRPr sz="3275" b="1"/>
            </a:lvl8pPr>
            <a:lvl9pPr marL="7489190" indent="0">
              <a:buNone/>
              <a:defRPr sz="3275"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9478507" y="12157152"/>
            <a:ext cx="7959703" cy="1788134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a:xfrm>
            <a:off x="1287205" y="30847433"/>
            <a:ext cx="4212669" cy="1771955"/>
          </a:xfrm>
          <a:prstGeom prst="rect">
            <a:avLst/>
          </a:prstGeom>
        </p:spPr>
        <p:txBody>
          <a:bodyPr/>
          <a:lstStyle/>
          <a:p>
            <a:fld id="{F4A75E35-629D-41ED-92E1-B06522FBFD73}" type="datetimeFigureOut">
              <a:rPr lang="zh-CN" altLang="en-US" smtClean="0"/>
            </a:fld>
            <a:endParaRPr lang="zh-CN" altLang="en-US"/>
          </a:p>
        </p:txBody>
      </p:sp>
      <p:sp>
        <p:nvSpPr>
          <p:cNvPr id="8" name="Footer Placeholder 7"/>
          <p:cNvSpPr>
            <a:spLocks noGrp="1"/>
          </p:cNvSpPr>
          <p:nvPr>
            <p:ph type="ftr" sz="quarter" idx="11"/>
          </p:nvPr>
        </p:nvSpPr>
        <p:spPr>
          <a:xfrm>
            <a:off x="6201986" y="30847433"/>
            <a:ext cx="6319004" cy="1771955"/>
          </a:xfrm>
          <a:prstGeom prst="rect">
            <a:avLst/>
          </a:prstGeom>
        </p:spPr>
        <p:txBody>
          <a:bodyPr/>
          <a:lstStyle/>
          <a:p>
            <a:endParaRPr lang="zh-CN" altLang="en-US"/>
          </a:p>
        </p:txBody>
      </p:sp>
      <p:sp>
        <p:nvSpPr>
          <p:cNvPr id="9" name="Slide Number Placeholder 8"/>
          <p:cNvSpPr>
            <a:spLocks noGrp="1"/>
          </p:cNvSpPr>
          <p:nvPr>
            <p:ph type="sldNum" sz="quarter" idx="12"/>
          </p:nvPr>
        </p:nvSpPr>
        <p:spPr>
          <a:xfrm>
            <a:off x="13223101" y="30847433"/>
            <a:ext cx="4212669" cy="1771955"/>
          </a:xfrm>
          <a:prstGeom prst="rect">
            <a:avLst/>
          </a:prstGeom>
        </p:spPr>
        <p:txBody>
          <a:bodyPr/>
          <a:lstStyle/>
          <a:p>
            <a:fld id="{3B25278C-AAB6-4146-ACE5-0E744DD4E44C}"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287205" y="1771962"/>
            <a:ext cx="16148566" cy="6432970"/>
          </a:xfrm>
          <a:prstGeom prst="rect">
            <a:avLst/>
          </a:prstGeo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a:xfrm>
            <a:off x="1287205" y="30847433"/>
            <a:ext cx="4212669" cy="1771955"/>
          </a:xfrm>
          <a:prstGeom prst="rect">
            <a:avLst/>
          </a:prstGeom>
        </p:spPr>
        <p:txBody>
          <a:bodyPr/>
          <a:lstStyle/>
          <a:p>
            <a:fld id="{F4A75E35-629D-41ED-92E1-B06522FBFD73}" type="datetimeFigureOut">
              <a:rPr lang="zh-CN" altLang="en-US" smtClean="0"/>
            </a:fld>
            <a:endParaRPr lang="zh-CN" altLang="en-US"/>
          </a:p>
        </p:txBody>
      </p:sp>
      <p:sp>
        <p:nvSpPr>
          <p:cNvPr id="4" name="Footer Placeholder 3"/>
          <p:cNvSpPr>
            <a:spLocks noGrp="1"/>
          </p:cNvSpPr>
          <p:nvPr>
            <p:ph type="ftr" sz="quarter" idx="11"/>
          </p:nvPr>
        </p:nvSpPr>
        <p:spPr>
          <a:xfrm>
            <a:off x="6201986" y="30847433"/>
            <a:ext cx="6319004" cy="1771955"/>
          </a:xfrm>
          <a:prstGeom prst="rect">
            <a:avLst/>
          </a:prstGeom>
        </p:spPr>
        <p:txBody>
          <a:bodyPr/>
          <a:lstStyle/>
          <a:p>
            <a:endParaRPr lang="zh-CN" altLang="en-US"/>
          </a:p>
        </p:txBody>
      </p:sp>
      <p:sp>
        <p:nvSpPr>
          <p:cNvPr id="5" name="Slide Number Placeholder 4"/>
          <p:cNvSpPr>
            <a:spLocks noGrp="1"/>
          </p:cNvSpPr>
          <p:nvPr>
            <p:ph type="sldNum" sz="quarter" idx="12"/>
          </p:nvPr>
        </p:nvSpPr>
        <p:spPr>
          <a:xfrm>
            <a:off x="13223101" y="30847433"/>
            <a:ext cx="4212669" cy="1771955"/>
          </a:xfrm>
          <a:prstGeom prst="rect">
            <a:avLst/>
          </a:prstGeom>
        </p:spPr>
        <p:txBody>
          <a:bodyPr/>
          <a:lstStyle/>
          <a:p>
            <a:fld id="{3B25278C-AAB6-4146-ACE5-0E744DD4E44C}"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287205" y="30847433"/>
            <a:ext cx="4212669" cy="1771955"/>
          </a:xfrm>
          <a:prstGeom prst="rect">
            <a:avLst/>
          </a:prstGeom>
        </p:spPr>
        <p:txBody>
          <a:bodyPr/>
          <a:lstStyle/>
          <a:p>
            <a:fld id="{F4A75E35-629D-41ED-92E1-B06522FBFD73}" type="datetimeFigureOut">
              <a:rPr lang="zh-CN" altLang="en-US" smtClean="0"/>
            </a:fld>
            <a:endParaRPr lang="zh-CN" altLang="en-US"/>
          </a:p>
        </p:txBody>
      </p:sp>
      <p:sp>
        <p:nvSpPr>
          <p:cNvPr id="3" name="Footer Placeholder 2"/>
          <p:cNvSpPr>
            <a:spLocks noGrp="1"/>
          </p:cNvSpPr>
          <p:nvPr>
            <p:ph type="ftr" sz="quarter" idx="11"/>
          </p:nvPr>
        </p:nvSpPr>
        <p:spPr>
          <a:xfrm>
            <a:off x="6201986" y="30847433"/>
            <a:ext cx="6319004" cy="1771955"/>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13223101" y="30847433"/>
            <a:ext cx="4212669" cy="1771955"/>
          </a:xfrm>
          <a:prstGeom prst="rect">
            <a:avLst/>
          </a:prstGeom>
        </p:spPr>
        <p:txBody>
          <a:bodyPr/>
          <a:lstStyle/>
          <a:p>
            <a:fld id="{3B25278C-AAB6-4146-ACE5-0E744DD4E44C}"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643" y="2218796"/>
            <a:ext cx="6038647" cy="7765786"/>
          </a:xfrm>
          <a:prstGeom prst="rect">
            <a:avLst/>
          </a:prstGeom>
        </p:spPr>
        <p:txBody>
          <a:bodyPr anchor="b"/>
          <a:lstStyle>
            <a:lvl1pPr>
              <a:defRPr sz="655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7959703" y="4791990"/>
            <a:ext cx="9478506" cy="23651748"/>
          </a:xfrm>
          <a:prstGeom prst="rect">
            <a:avLst/>
          </a:prstGeom>
        </p:spPr>
        <p:txBody>
          <a:bodyPr/>
          <a:lstStyle>
            <a:lvl1pPr>
              <a:defRPr sz="6550"/>
            </a:lvl1pPr>
            <a:lvl2pPr>
              <a:defRPr sz="5735"/>
            </a:lvl2pPr>
            <a:lvl3pPr>
              <a:defRPr sz="4915"/>
            </a:lvl3pPr>
            <a:lvl4pPr>
              <a:defRPr sz="4095"/>
            </a:lvl4pPr>
            <a:lvl5pPr>
              <a:defRPr sz="4095"/>
            </a:lvl5pPr>
            <a:lvl6pPr>
              <a:defRPr sz="4095"/>
            </a:lvl6pPr>
            <a:lvl7pPr>
              <a:defRPr sz="4095"/>
            </a:lvl7pPr>
            <a:lvl8pPr>
              <a:defRPr sz="4095"/>
            </a:lvl8pPr>
            <a:lvl9pPr>
              <a:defRPr sz="4095"/>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1289643" y="9984581"/>
            <a:ext cx="6038647" cy="18497672"/>
          </a:xfrm>
          <a:prstGeom prst="rect">
            <a:avLst/>
          </a:prstGeom>
        </p:spPr>
        <p:txBody>
          <a:bodyPr/>
          <a:lstStyle>
            <a:lvl1pPr marL="0" indent="0">
              <a:buNone/>
              <a:defRPr sz="3275"/>
            </a:lvl1pPr>
            <a:lvl2pPr marL="935990" indent="0">
              <a:buNone/>
              <a:defRPr sz="2865"/>
            </a:lvl2pPr>
            <a:lvl3pPr marL="1872615" indent="0">
              <a:buNone/>
              <a:defRPr sz="2455"/>
            </a:lvl3pPr>
            <a:lvl4pPr marL="2808605" indent="0">
              <a:buNone/>
              <a:defRPr sz="2050"/>
            </a:lvl4pPr>
            <a:lvl5pPr marL="3744595" indent="0">
              <a:buNone/>
              <a:defRPr sz="2050"/>
            </a:lvl5pPr>
            <a:lvl6pPr marL="4680585" indent="0">
              <a:buNone/>
              <a:defRPr sz="2050"/>
            </a:lvl6pPr>
            <a:lvl7pPr marL="5617210" indent="0">
              <a:buNone/>
              <a:defRPr sz="2050"/>
            </a:lvl7pPr>
            <a:lvl8pPr marL="6553200" indent="0">
              <a:buNone/>
              <a:defRPr sz="2050"/>
            </a:lvl8pPr>
            <a:lvl9pPr marL="7489190" indent="0">
              <a:buNone/>
              <a:defRPr sz="20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1287205" y="30847433"/>
            <a:ext cx="4212669" cy="1771955"/>
          </a:xfrm>
          <a:prstGeom prst="rect">
            <a:avLst/>
          </a:prstGeom>
        </p:spPr>
        <p:txBody>
          <a:bodyPr/>
          <a:lstStyle/>
          <a:p>
            <a:fld id="{F4A75E35-629D-41ED-92E1-B06522FBFD73}" type="datetimeFigureOut">
              <a:rPr lang="zh-CN" altLang="en-US" smtClean="0"/>
            </a:fld>
            <a:endParaRPr lang="zh-CN" altLang="en-US"/>
          </a:p>
        </p:txBody>
      </p:sp>
      <p:sp>
        <p:nvSpPr>
          <p:cNvPr id="6" name="Footer Placeholder 5"/>
          <p:cNvSpPr>
            <a:spLocks noGrp="1"/>
          </p:cNvSpPr>
          <p:nvPr>
            <p:ph type="ftr" sz="quarter" idx="11"/>
          </p:nvPr>
        </p:nvSpPr>
        <p:spPr>
          <a:xfrm>
            <a:off x="6201986" y="30847433"/>
            <a:ext cx="6319004" cy="177195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3223101" y="30847433"/>
            <a:ext cx="4212669" cy="1771955"/>
          </a:xfrm>
          <a:prstGeom prst="rect">
            <a:avLst/>
          </a:prstGeom>
        </p:spPr>
        <p:txBody>
          <a:bodyPr/>
          <a:lstStyle/>
          <a:p>
            <a:fld id="{3B25278C-AAB6-4146-ACE5-0E744DD4E44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1289643" y="2218796"/>
            <a:ext cx="6038647" cy="7765786"/>
          </a:xfrm>
          <a:prstGeom prst="rect">
            <a:avLst/>
          </a:prstGeom>
        </p:spPr>
        <p:txBody>
          <a:bodyPr anchor="b"/>
          <a:lstStyle>
            <a:lvl1pPr>
              <a:defRPr sz="655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7959703" y="4791990"/>
            <a:ext cx="9478506" cy="23651748"/>
          </a:xfrm>
          <a:prstGeom prst="rect">
            <a:avLst/>
          </a:prstGeom>
        </p:spPr>
        <p:txBody>
          <a:bodyPr anchor="t"/>
          <a:lstStyle>
            <a:lvl1pPr marL="0" indent="0">
              <a:buNone/>
              <a:defRPr sz="6550"/>
            </a:lvl1pPr>
            <a:lvl2pPr marL="935990" indent="0">
              <a:buNone/>
              <a:defRPr sz="5735"/>
            </a:lvl2pPr>
            <a:lvl3pPr marL="1872615" indent="0">
              <a:buNone/>
              <a:defRPr sz="4915"/>
            </a:lvl3pPr>
            <a:lvl4pPr marL="2808605" indent="0">
              <a:buNone/>
              <a:defRPr sz="4095"/>
            </a:lvl4pPr>
            <a:lvl5pPr marL="3744595" indent="0">
              <a:buNone/>
              <a:defRPr sz="4095"/>
            </a:lvl5pPr>
            <a:lvl6pPr marL="4680585" indent="0">
              <a:buNone/>
              <a:defRPr sz="4095"/>
            </a:lvl6pPr>
            <a:lvl7pPr marL="5617210" indent="0">
              <a:buNone/>
              <a:defRPr sz="4095"/>
            </a:lvl7pPr>
            <a:lvl8pPr marL="6553200" indent="0">
              <a:buNone/>
              <a:defRPr sz="4095"/>
            </a:lvl8pPr>
            <a:lvl9pPr marL="7489190" indent="0">
              <a:buNone/>
              <a:defRPr sz="4095"/>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1289643" y="9984581"/>
            <a:ext cx="6038647" cy="18497672"/>
          </a:xfrm>
          <a:prstGeom prst="rect">
            <a:avLst/>
          </a:prstGeom>
        </p:spPr>
        <p:txBody>
          <a:bodyPr/>
          <a:lstStyle>
            <a:lvl1pPr marL="0" indent="0">
              <a:buNone/>
              <a:defRPr sz="3275"/>
            </a:lvl1pPr>
            <a:lvl2pPr marL="935990" indent="0">
              <a:buNone/>
              <a:defRPr sz="2865"/>
            </a:lvl2pPr>
            <a:lvl3pPr marL="1872615" indent="0">
              <a:buNone/>
              <a:defRPr sz="2455"/>
            </a:lvl3pPr>
            <a:lvl4pPr marL="2808605" indent="0">
              <a:buNone/>
              <a:defRPr sz="2050"/>
            </a:lvl4pPr>
            <a:lvl5pPr marL="3744595" indent="0">
              <a:buNone/>
              <a:defRPr sz="2050"/>
            </a:lvl5pPr>
            <a:lvl6pPr marL="4680585" indent="0">
              <a:buNone/>
              <a:defRPr sz="2050"/>
            </a:lvl6pPr>
            <a:lvl7pPr marL="5617210" indent="0">
              <a:buNone/>
              <a:defRPr sz="2050"/>
            </a:lvl7pPr>
            <a:lvl8pPr marL="6553200" indent="0">
              <a:buNone/>
              <a:defRPr sz="2050"/>
            </a:lvl8pPr>
            <a:lvl9pPr marL="7489190" indent="0">
              <a:buNone/>
              <a:defRPr sz="205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a:xfrm>
            <a:off x="1287205" y="30847433"/>
            <a:ext cx="4212669" cy="1771955"/>
          </a:xfrm>
          <a:prstGeom prst="rect">
            <a:avLst/>
          </a:prstGeom>
        </p:spPr>
        <p:txBody>
          <a:bodyPr/>
          <a:lstStyle/>
          <a:p>
            <a:fld id="{F4A75E35-629D-41ED-92E1-B06522FBFD73}" type="datetimeFigureOut">
              <a:rPr lang="zh-CN" altLang="en-US" smtClean="0"/>
            </a:fld>
            <a:endParaRPr lang="zh-CN" altLang="en-US"/>
          </a:p>
        </p:txBody>
      </p:sp>
      <p:sp>
        <p:nvSpPr>
          <p:cNvPr id="6" name="Footer Placeholder 5"/>
          <p:cNvSpPr>
            <a:spLocks noGrp="1"/>
          </p:cNvSpPr>
          <p:nvPr>
            <p:ph type="ftr" sz="quarter" idx="11"/>
          </p:nvPr>
        </p:nvSpPr>
        <p:spPr>
          <a:xfrm>
            <a:off x="6201986" y="30847433"/>
            <a:ext cx="6319004" cy="1771955"/>
          </a:xfrm>
          <a:prstGeom prst="rect">
            <a:avLst/>
          </a:prstGeom>
        </p:spPr>
        <p:txBody>
          <a:bodyPr/>
          <a:lstStyle/>
          <a:p>
            <a:endParaRPr lang="zh-CN" altLang="en-US"/>
          </a:p>
        </p:txBody>
      </p:sp>
      <p:sp>
        <p:nvSpPr>
          <p:cNvPr id="7" name="Slide Number Placeholder 6"/>
          <p:cNvSpPr>
            <a:spLocks noGrp="1"/>
          </p:cNvSpPr>
          <p:nvPr>
            <p:ph type="sldNum" sz="quarter" idx="12"/>
          </p:nvPr>
        </p:nvSpPr>
        <p:spPr>
          <a:xfrm>
            <a:off x="13223101" y="30847433"/>
            <a:ext cx="4212669" cy="1771955"/>
          </a:xfrm>
          <a:prstGeom prst="rect">
            <a:avLst/>
          </a:prstGeom>
        </p:spPr>
        <p:txBody>
          <a:bodyPr/>
          <a:lstStyle/>
          <a:p>
            <a:fld id="{3B25278C-AAB6-4146-ACE5-0E744DD4E44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0" y="0"/>
            <a:ext cx="18718889" cy="33281938"/>
          </a:xfrm>
          <a:prstGeom prst="rect">
            <a:avLst/>
          </a:prstGeom>
        </p:spPr>
      </p:pic>
      <p:pic>
        <p:nvPicPr>
          <p:cNvPr id="3" name="图片 2"/>
          <p:cNvPicPr>
            <a:picLocks noChangeAspect="1"/>
          </p:cNvPicPr>
          <p:nvPr userDrawn="1"/>
        </p:nvPicPr>
        <p:blipFill>
          <a:blip r:embed="rId13"/>
          <a:srcRect b="84625"/>
          <a:stretch>
            <a:fillRect/>
          </a:stretch>
        </p:blipFill>
        <p:spPr>
          <a:xfrm>
            <a:off x="3810" y="0"/>
            <a:ext cx="18719165" cy="38379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872615" rtl="0" eaLnBrk="1" latinLnBrk="0" hangingPunct="1">
        <a:lnSpc>
          <a:spcPct val="90000"/>
        </a:lnSpc>
        <a:spcBef>
          <a:spcPct val="0"/>
        </a:spcBef>
        <a:buNone/>
        <a:defRPr sz="9010" kern="1200">
          <a:solidFill>
            <a:schemeClr val="tx1"/>
          </a:solidFill>
          <a:latin typeface="+mj-lt"/>
          <a:ea typeface="+mj-ea"/>
          <a:cs typeface="+mj-cs"/>
        </a:defRPr>
      </a:lvl1pPr>
    </p:titleStyle>
    <p:bodyStyle>
      <a:lvl1pPr marL="467995" indent="-467995" algn="l" defTabSz="1872615" rtl="0" eaLnBrk="1" latinLnBrk="0" hangingPunct="1">
        <a:lnSpc>
          <a:spcPct val="90000"/>
        </a:lnSpc>
        <a:spcBef>
          <a:spcPts val="2050"/>
        </a:spcBef>
        <a:buFont typeface="Arial" panose="020B0604020202020204" pitchFamily="34" charset="0"/>
        <a:buChar char="•"/>
        <a:defRPr sz="5735" kern="1200">
          <a:solidFill>
            <a:schemeClr val="tx1"/>
          </a:solidFill>
          <a:latin typeface="+mn-lt"/>
          <a:ea typeface="+mn-ea"/>
          <a:cs typeface="+mn-cs"/>
        </a:defRPr>
      </a:lvl1pPr>
      <a:lvl2pPr marL="1403985" indent="-467995" algn="l" defTabSz="1872615" rtl="0" eaLnBrk="1" latinLnBrk="0" hangingPunct="1">
        <a:lnSpc>
          <a:spcPct val="90000"/>
        </a:lnSpc>
        <a:spcBef>
          <a:spcPts val="1025"/>
        </a:spcBef>
        <a:buFont typeface="Arial" panose="020B0604020202020204" pitchFamily="34" charset="0"/>
        <a:buChar char="•"/>
        <a:defRPr sz="4915" kern="1200">
          <a:solidFill>
            <a:schemeClr val="tx1"/>
          </a:solidFill>
          <a:latin typeface="+mn-lt"/>
          <a:ea typeface="+mn-ea"/>
          <a:cs typeface="+mn-cs"/>
        </a:defRPr>
      </a:lvl2pPr>
      <a:lvl3pPr marL="2340610" indent="-467995" algn="l" defTabSz="1872615" rtl="0" eaLnBrk="1" latinLnBrk="0" hangingPunct="1">
        <a:lnSpc>
          <a:spcPct val="90000"/>
        </a:lnSpc>
        <a:spcBef>
          <a:spcPts val="1025"/>
        </a:spcBef>
        <a:buFont typeface="Arial" panose="020B0604020202020204" pitchFamily="34" charset="0"/>
        <a:buChar char="•"/>
        <a:defRPr sz="4095" kern="1200">
          <a:solidFill>
            <a:schemeClr val="tx1"/>
          </a:solidFill>
          <a:latin typeface="+mn-lt"/>
          <a:ea typeface="+mn-ea"/>
          <a:cs typeface="+mn-cs"/>
        </a:defRPr>
      </a:lvl3pPr>
      <a:lvl4pPr marL="3276600" indent="-467995" algn="l" defTabSz="1872615"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4pPr>
      <a:lvl5pPr marL="4212590" indent="-467995" algn="l" defTabSz="1872615"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5pPr>
      <a:lvl6pPr marL="5148580" indent="-467995" algn="l" defTabSz="1872615"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6pPr>
      <a:lvl7pPr marL="6085205" indent="-467995" algn="l" defTabSz="1872615"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7pPr>
      <a:lvl8pPr marL="7021195" indent="-467995" algn="l" defTabSz="1872615"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8pPr>
      <a:lvl9pPr marL="7957185" indent="-467995" algn="l" defTabSz="1872615" rtl="0" eaLnBrk="1" latinLnBrk="0" hangingPunct="1">
        <a:lnSpc>
          <a:spcPct val="90000"/>
        </a:lnSpc>
        <a:spcBef>
          <a:spcPts val="1025"/>
        </a:spcBef>
        <a:buFont typeface="Arial" panose="020B0604020202020204" pitchFamily="34" charset="0"/>
        <a:buChar char="•"/>
        <a:defRPr sz="3685" kern="1200">
          <a:solidFill>
            <a:schemeClr val="tx1"/>
          </a:solidFill>
          <a:latin typeface="+mn-lt"/>
          <a:ea typeface="+mn-ea"/>
          <a:cs typeface="+mn-cs"/>
        </a:defRPr>
      </a:lvl9pPr>
    </p:bodyStyle>
    <p:otherStyle>
      <a:defPPr>
        <a:defRPr lang="en-US"/>
      </a:defPPr>
      <a:lvl1pPr marL="0" algn="l" defTabSz="1872615" rtl="0" eaLnBrk="1" latinLnBrk="0" hangingPunct="1">
        <a:defRPr sz="3685" kern="1200">
          <a:solidFill>
            <a:schemeClr val="tx1"/>
          </a:solidFill>
          <a:latin typeface="+mn-lt"/>
          <a:ea typeface="+mn-ea"/>
          <a:cs typeface="+mn-cs"/>
        </a:defRPr>
      </a:lvl1pPr>
      <a:lvl2pPr marL="935990" algn="l" defTabSz="1872615" rtl="0" eaLnBrk="1" latinLnBrk="0" hangingPunct="1">
        <a:defRPr sz="3685" kern="1200">
          <a:solidFill>
            <a:schemeClr val="tx1"/>
          </a:solidFill>
          <a:latin typeface="+mn-lt"/>
          <a:ea typeface="+mn-ea"/>
          <a:cs typeface="+mn-cs"/>
        </a:defRPr>
      </a:lvl2pPr>
      <a:lvl3pPr marL="1872615" algn="l" defTabSz="1872615" rtl="0" eaLnBrk="1" latinLnBrk="0" hangingPunct="1">
        <a:defRPr sz="3685" kern="1200">
          <a:solidFill>
            <a:schemeClr val="tx1"/>
          </a:solidFill>
          <a:latin typeface="+mn-lt"/>
          <a:ea typeface="+mn-ea"/>
          <a:cs typeface="+mn-cs"/>
        </a:defRPr>
      </a:lvl3pPr>
      <a:lvl4pPr marL="2808605" algn="l" defTabSz="1872615" rtl="0" eaLnBrk="1" latinLnBrk="0" hangingPunct="1">
        <a:defRPr sz="3685" kern="1200">
          <a:solidFill>
            <a:schemeClr val="tx1"/>
          </a:solidFill>
          <a:latin typeface="+mn-lt"/>
          <a:ea typeface="+mn-ea"/>
          <a:cs typeface="+mn-cs"/>
        </a:defRPr>
      </a:lvl4pPr>
      <a:lvl5pPr marL="3744595" algn="l" defTabSz="1872615" rtl="0" eaLnBrk="1" latinLnBrk="0" hangingPunct="1">
        <a:defRPr sz="3685" kern="1200">
          <a:solidFill>
            <a:schemeClr val="tx1"/>
          </a:solidFill>
          <a:latin typeface="+mn-lt"/>
          <a:ea typeface="+mn-ea"/>
          <a:cs typeface="+mn-cs"/>
        </a:defRPr>
      </a:lvl5pPr>
      <a:lvl6pPr marL="4680585" algn="l" defTabSz="1872615" rtl="0" eaLnBrk="1" latinLnBrk="0" hangingPunct="1">
        <a:defRPr sz="3685" kern="1200">
          <a:solidFill>
            <a:schemeClr val="tx1"/>
          </a:solidFill>
          <a:latin typeface="+mn-lt"/>
          <a:ea typeface="+mn-ea"/>
          <a:cs typeface="+mn-cs"/>
        </a:defRPr>
      </a:lvl6pPr>
      <a:lvl7pPr marL="5617210" algn="l" defTabSz="1872615" rtl="0" eaLnBrk="1" latinLnBrk="0" hangingPunct="1">
        <a:defRPr sz="3685" kern="1200">
          <a:solidFill>
            <a:schemeClr val="tx1"/>
          </a:solidFill>
          <a:latin typeface="+mn-lt"/>
          <a:ea typeface="+mn-ea"/>
          <a:cs typeface="+mn-cs"/>
        </a:defRPr>
      </a:lvl7pPr>
      <a:lvl8pPr marL="6553200" algn="l" defTabSz="1872615" rtl="0" eaLnBrk="1" latinLnBrk="0" hangingPunct="1">
        <a:defRPr sz="3685" kern="1200">
          <a:solidFill>
            <a:schemeClr val="tx1"/>
          </a:solidFill>
          <a:latin typeface="+mn-lt"/>
          <a:ea typeface="+mn-ea"/>
          <a:cs typeface="+mn-cs"/>
        </a:defRPr>
      </a:lvl8pPr>
      <a:lvl9pPr marL="7489190" algn="l" defTabSz="1872615" rtl="0" eaLnBrk="1" latinLnBrk="0" hangingPunct="1">
        <a:defRPr sz="36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844675" y="4449864"/>
            <a:ext cx="15363825"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9"/>
          <p:cNvSpPr>
            <a:spLocks noChangeArrowheads="1"/>
          </p:cNvSpPr>
          <p:nvPr/>
        </p:nvSpPr>
        <p:spPr bwMode="auto">
          <a:xfrm>
            <a:off x="1844675" y="5113337"/>
            <a:ext cx="15130463"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50822" tIns="75411" rIns="150822" bIns="75411">
            <a:spAutoFit/>
          </a:bodyPr>
          <a:lstStyle/>
          <a:p>
            <a:pPr algn="ctr"/>
            <a:r>
              <a:rPr lang="zh-CN" altLang="en-US" sz="4000" b="1" dirty="0">
                <a:latin typeface="黑体" panose="02010609060101010101" pitchFamily="49" charset="-122"/>
                <a:ea typeface="黑体" panose="02010609060101010101" pitchFamily="49" charset="-122"/>
              </a:rPr>
              <a:t>中文题目采用黑体</a:t>
            </a:r>
            <a:r>
              <a:rPr lang="en-US" altLang="zh-CN" sz="4000" b="1" dirty="0">
                <a:latin typeface="黑体" panose="02010609060101010101" pitchFamily="49" charset="-122"/>
                <a:ea typeface="黑体" panose="02010609060101010101" pitchFamily="49" charset="-122"/>
              </a:rPr>
              <a:t>40</a:t>
            </a:r>
            <a:r>
              <a:rPr lang="zh-CN" altLang="en-US" sz="4000" b="1" dirty="0">
                <a:latin typeface="黑体" panose="02010609060101010101" pitchFamily="49" charset="-122"/>
                <a:ea typeface="黑体" panose="02010609060101010101" pitchFamily="49" charset="-122"/>
              </a:rPr>
              <a:t>号字体</a:t>
            </a:r>
            <a:endParaRPr lang="en-US" altLang="zh-CN" sz="4000" b="1" dirty="0">
              <a:latin typeface="黑体" panose="02010609060101010101" pitchFamily="49" charset="-122"/>
              <a:ea typeface="黑体" panose="02010609060101010101" pitchFamily="49" charset="-122"/>
            </a:endParaRPr>
          </a:p>
          <a:p>
            <a:pPr algn="ctr"/>
            <a:r>
              <a:rPr lang="zh-CN" altLang="en-US" sz="2300" dirty="0"/>
              <a:t>单位：</a:t>
            </a:r>
            <a:r>
              <a:rPr lang="en-US" altLang="zh-CN" sz="2300" dirty="0"/>
              <a:t>23</a:t>
            </a:r>
            <a:r>
              <a:rPr lang="zh-CN" altLang="en-US" sz="2300" dirty="0"/>
              <a:t>号宋体</a:t>
            </a:r>
            <a:endParaRPr lang="en-US" altLang="zh-CN" sz="2300" dirty="0"/>
          </a:p>
          <a:p>
            <a:pPr algn="ctr">
              <a:buFont typeface="Arial" panose="020B0604020202020204" pitchFamily="34" charset="0"/>
              <a:buNone/>
            </a:pPr>
            <a:r>
              <a:rPr lang="zh-CN" altLang="en-US" sz="2300" dirty="0"/>
              <a:t>作者：</a:t>
            </a:r>
            <a:r>
              <a:rPr lang="en-US" altLang="zh-CN" sz="2300" dirty="0"/>
              <a:t>23</a:t>
            </a:r>
            <a:r>
              <a:rPr lang="zh-CN" altLang="en-US" sz="2300" dirty="0"/>
              <a:t>号宋体</a:t>
            </a:r>
            <a:endParaRPr lang="en-US" altLang="zh-CN" sz="2300" dirty="0"/>
          </a:p>
        </p:txBody>
      </p:sp>
      <p:sp>
        <p:nvSpPr>
          <p:cNvPr id="7" name="TextBox 11"/>
          <p:cNvSpPr txBox="1">
            <a:spLocks noChangeArrowheads="1"/>
          </p:cNvSpPr>
          <p:nvPr/>
        </p:nvSpPr>
        <p:spPr bwMode="auto">
          <a:xfrm>
            <a:off x="600074" y="8072017"/>
            <a:ext cx="17306925" cy="9293259"/>
          </a:xfrm>
          <a:prstGeom prst="rect">
            <a:avLst/>
          </a:prstGeom>
          <a:noFill/>
          <a:ln>
            <a:noFill/>
          </a:ln>
        </p:spPr>
        <p:txBody>
          <a:bodyPr wrap="square" lIns="150822" tIns="75411" rIns="150822" bIns="75411">
            <a:spAutoFit/>
          </a:bodyPr>
          <a:lstStyle>
            <a:lvl1pPr>
              <a:defRPr sz="10400">
                <a:solidFill>
                  <a:schemeClr val="tx1"/>
                </a:solidFill>
                <a:latin typeface="Calibri" panose="020F0502020204030204" pitchFamily="34" charset="0"/>
                <a:ea typeface="宋体" panose="02010600030101010101" pitchFamily="2" charset="-122"/>
              </a:defRPr>
            </a:lvl1pPr>
            <a:lvl2pPr marL="742950" indent="-285750">
              <a:defRPr sz="9000">
                <a:solidFill>
                  <a:schemeClr val="tx1"/>
                </a:solidFill>
                <a:latin typeface="Calibri" panose="020F0502020204030204" pitchFamily="34" charset="0"/>
                <a:ea typeface="宋体" panose="02010600030101010101" pitchFamily="2" charset="-122"/>
              </a:defRPr>
            </a:lvl2pPr>
            <a:lvl3pPr marL="1143000" indent="-228600">
              <a:defRPr sz="7800">
                <a:solidFill>
                  <a:schemeClr val="tx1"/>
                </a:solidFill>
                <a:latin typeface="Calibri" panose="020F0502020204030204" pitchFamily="34" charset="0"/>
                <a:ea typeface="宋体" panose="02010600030101010101" pitchFamily="2" charset="-122"/>
              </a:defRPr>
            </a:lvl3pPr>
            <a:lvl4pPr marL="1600200" indent="-228600">
              <a:defRPr sz="6500">
                <a:solidFill>
                  <a:schemeClr val="tx1"/>
                </a:solidFill>
                <a:latin typeface="Calibri" panose="020F0502020204030204" pitchFamily="34" charset="0"/>
                <a:ea typeface="宋体" panose="02010600030101010101" pitchFamily="2" charset="-122"/>
              </a:defRPr>
            </a:lvl4pPr>
            <a:lvl5pPr marL="2057400" indent="-228600">
              <a:defRPr sz="65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Aft>
                <a:spcPct val="0"/>
              </a:spcAft>
              <a:buFont typeface="Arial" panose="020B0604020202020204" pitchFamily="34" charset="0"/>
              <a:buChar char="»"/>
              <a:defRPr sz="6500">
                <a:solidFill>
                  <a:schemeClr val="tx1"/>
                </a:solidFill>
                <a:latin typeface="Calibri" panose="020F0502020204030204" pitchFamily="34" charset="0"/>
                <a:ea typeface="宋体" panose="02010600030101010101" pitchFamily="2" charset="-122"/>
              </a:defRPr>
            </a:lvl9pPr>
          </a:lstStyle>
          <a:p>
            <a:r>
              <a:rPr lang="zh-CN" altLang="en-US" sz="3300" b="1" dirty="0"/>
              <a:t>目的</a:t>
            </a:r>
            <a:endParaRPr lang="en-US" altLang="zh-CN" sz="3300" b="1" dirty="0"/>
          </a:p>
          <a:p>
            <a:pPr>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endParaRPr lang="en-US" altLang="zh-CN" sz="3300" dirty="0"/>
          </a:p>
          <a:p>
            <a:r>
              <a:rPr lang="zh-CN" altLang="en-US" sz="3300" b="1" dirty="0"/>
              <a:t>方法</a:t>
            </a:r>
            <a:endParaRPr lang="en-US" altLang="zh-CN" sz="3300" b="1" dirty="0"/>
          </a:p>
          <a:p>
            <a:pPr>
              <a:buFont typeface="Arial" panose="020B0604020202020204" pitchFamily="34" charset="0"/>
              <a:buNone/>
            </a:pPr>
            <a:r>
              <a:rPr lang="zh-CN" altLang="en-US" sz="33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p>
          <a:p>
            <a:endParaRPr lang="en-US" altLang="zh-CN" sz="3300" dirty="0"/>
          </a:p>
          <a:p>
            <a:pPr>
              <a:buFont typeface="Arial" panose="020B0604020202020204" pitchFamily="34" charset="0"/>
              <a:buNone/>
            </a:pPr>
            <a:endParaRPr lang="en-US" altLang="zh-CN" sz="3300" dirty="0"/>
          </a:p>
          <a:p>
            <a:endParaRPr lang="zh-CN" altLang="en-US" sz="3300" dirty="0"/>
          </a:p>
        </p:txBody>
      </p:sp>
      <p:sp>
        <p:nvSpPr>
          <p:cNvPr id="9" name="矩形 15"/>
          <p:cNvSpPr>
            <a:spLocks noChangeArrowheads="1"/>
          </p:cNvSpPr>
          <p:nvPr/>
        </p:nvSpPr>
        <p:spPr bwMode="auto">
          <a:xfrm>
            <a:off x="644523" y="26725060"/>
            <a:ext cx="17306925" cy="5045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50822" tIns="75411" rIns="150822" bIns="75411">
            <a:spAutoFit/>
          </a:bodyPr>
          <a:lstStyle/>
          <a:p>
            <a:r>
              <a:rPr lang="zh-CN" altLang="en-US" sz="3000" b="1" dirty="0"/>
              <a:t>结论</a:t>
            </a:r>
            <a:endParaRPr lang="en-US" altLang="zh-CN" sz="3000" b="1" dirty="0"/>
          </a:p>
          <a:p>
            <a:pPr>
              <a:buFont typeface="Arial" panose="020B0604020202020204" pitchFamily="34" charset="0"/>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a:buFont typeface="Arial" panose="020B0604020202020204" pitchFamily="34" charset="0"/>
              <a:buNone/>
            </a:pPr>
            <a:r>
              <a:rPr lang="zh-CN" altLang="en-US" sz="3200"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200" dirty="0"/>
          </a:p>
          <a:p>
            <a:pPr>
              <a:buFont typeface="Arial" panose="020B0604020202020204" pitchFamily="34" charset="0"/>
              <a:buNone/>
            </a:pPr>
            <a:endParaRPr lang="en-US" altLang="zh-CN" sz="3200" dirty="0"/>
          </a:p>
        </p:txBody>
      </p:sp>
      <p:pic>
        <p:nvPicPr>
          <p:cNvPr id="10" name="图片 14" descr="屏幕剪辑"/>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877547" y="16799141"/>
            <a:ext cx="7486650" cy="925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644523" y="15949496"/>
            <a:ext cx="9998075" cy="11033790"/>
          </a:xfrm>
          <a:prstGeom prst="rect">
            <a:avLst/>
          </a:prstGeom>
          <a:noFill/>
        </p:spPr>
        <p:txBody>
          <a:bodyPr wrap="square" rtlCol="0">
            <a:spAutoFit/>
          </a:bodyPr>
          <a:lstStyle/>
          <a:p>
            <a:r>
              <a:rPr lang="zh-CN" altLang="en-US" sz="3300" b="1" dirty="0">
                <a:latin typeface="Calibri" panose="020F0502020204030204" pitchFamily="34" charset="0"/>
                <a:ea typeface="宋体" panose="02010600030101010101" pitchFamily="2" charset="-122"/>
              </a:rPr>
              <a:t>结果</a:t>
            </a:r>
            <a:endParaRPr lang="en-US" altLang="zh-CN" sz="3300" b="1" dirty="0">
              <a:latin typeface="Calibri" panose="020F0502020204030204" pitchFamily="34" charset="0"/>
              <a:ea typeface="宋体" panose="02010600030101010101" pitchFamily="2" charset="-122"/>
            </a:endParaRPr>
          </a:p>
          <a:p>
            <a:pPr>
              <a:buFont typeface="Arial" panose="020B0604020202020204" pitchFamily="34" charset="0"/>
              <a:buNone/>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pPr>
              <a:buFont typeface="Arial" panose="020B0604020202020204" pitchFamily="34" charset="0"/>
              <a:buNone/>
            </a:pPr>
            <a:r>
              <a:rPr lang="zh-CN" altLang="en-US" sz="3300" dirty="0">
                <a:latin typeface="Calibri" panose="020F0502020204030204" pitchFamily="34" charset="0"/>
                <a:ea typeface="宋体" panose="02010600030101010101" pitchFamily="2" charset="-122"/>
              </a:rPr>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3300" dirty="0">
              <a:latin typeface="Calibri" panose="020F0502020204030204" pitchFamily="34" charset="0"/>
              <a:ea typeface="宋体" panose="02010600030101010101" pitchFamily="2" charset="-122"/>
            </a:endParaRPr>
          </a:p>
          <a:p>
            <a:endParaRPr lang="zh-CN" altLang="en-US"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PP_MARK_KEY" val="85e92207-8484-4736-8580-fcd63a30c3b5"/>
  <p:tag name="COMMONDATA" val="eyJoZGlkIjoiYjllOWNlMTlkM2M1MjAwNWI0ZmQ4NWYwOTA3OWNlYjkifQ=="/>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1565</Words>
  <Application>WPS 演示</Application>
  <PresentationFormat>自定义</PresentationFormat>
  <Paragraphs>23</Paragraphs>
  <Slides>1</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vt:i4>
      </vt:variant>
    </vt:vector>
  </HeadingPairs>
  <TitlesOfParts>
    <vt:vector size="10" baseType="lpstr">
      <vt:lpstr>Arial</vt:lpstr>
      <vt:lpstr>宋体</vt:lpstr>
      <vt:lpstr>Wingdings</vt:lpstr>
      <vt:lpstr>黑体</vt:lpstr>
      <vt:lpstr>Calibri</vt:lpstr>
      <vt:lpstr>微软雅黑</vt:lpstr>
      <vt:lpstr>Arial Unicode MS</vt:lpstr>
      <vt:lpstr>Calibri Light</vt:lpstr>
      <vt:lpstr>Office 主题</vt:lpstr>
      <vt:lpstr>PowerPoint 演示文稿</vt:lpstr>
    </vt:vector>
  </TitlesOfParts>
  <Company>china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3</cp:revision>
  <dcterms:created xsi:type="dcterms:W3CDTF">2021-09-28T08:33:00Z</dcterms:created>
  <dcterms:modified xsi:type="dcterms:W3CDTF">2023-04-26T08:08:42Z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4965C3791F5F488F9B311799A5EE1EF2_13</vt:lpwstr>
  </property>
  <property fmtid="{D5CDD505-2E9C-101B-9397-08002B2CF9AE}" pid="3" name="KSOProductBuildVer">
    <vt:lpwstr>2052-11.1.0.14036</vt:lpwstr>
  </property>
</Properties>
</file>